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02" r:id="rId2"/>
    <p:sldId id="436" r:id="rId3"/>
    <p:sldId id="437" r:id="rId4"/>
    <p:sldId id="446" r:id="rId5"/>
    <p:sldId id="445" r:id="rId6"/>
    <p:sldId id="444" r:id="rId7"/>
    <p:sldId id="443" r:id="rId8"/>
    <p:sldId id="442" r:id="rId9"/>
    <p:sldId id="441" r:id="rId10"/>
    <p:sldId id="449" r:id="rId11"/>
    <p:sldId id="440" r:id="rId12"/>
    <p:sldId id="452" r:id="rId13"/>
    <p:sldId id="453" r:id="rId14"/>
    <p:sldId id="454" r:id="rId15"/>
    <p:sldId id="451" r:id="rId16"/>
    <p:sldId id="457" r:id="rId17"/>
    <p:sldId id="455" r:id="rId18"/>
    <p:sldId id="450" r:id="rId19"/>
    <p:sldId id="456" r:id="rId20"/>
    <p:sldId id="447" r:id="rId21"/>
    <p:sldId id="439" r:id="rId22"/>
    <p:sldId id="438" r:id="rId23"/>
    <p:sldId id="42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00FF00"/>
    <a:srgbClr val="66FFFF"/>
    <a:srgbClr val="00FFFF"/>
    <a:srgbClr val="EE1B2C"/>
    <a:srgbClr val="B2D34E"/>
    <a:srgbClr val="EFCACA"/>
    <a:srgbClr val="EF5361"/>
    <a:srgbClr val="499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35" autoAdjust="0"/>
  </p:normalViewPr>
  <p:slideViewPr>
    <p:cSldViewPr>
      <p:cViewPr varScale="1">
        <p:scale>
          <a:sx n="101" d="100"/>
          <a:sy n="101" d="100"/>
        </p:scale>
        <p:origin x="19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63359-8DAE-4341-B23F-E8027A39C4D5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7CEA0-2C19-4FE2-8960-42593BD651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49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6CB9-FC61-42C7-AB0E-E239B60C3C51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A237-A359-4CC0-951A-F3A14D13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0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A237-A359-4CC0-951A-F3A14D13DA2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14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0416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2065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40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853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420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697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8108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364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9299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059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570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3894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120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1277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953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63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679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1072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843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6097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4675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37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78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9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2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85615" y="257175"/>
            <a:ext cx="4444874" cy="462915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94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9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7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7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8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10/3/2025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4" r:id="rId12"/>
    <p:sldLayoutId id="214748365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71B3994-4D97-1B33-EA28-6FBD6AD5BAD1}"/>
              </a:ext>
            </a:extLst>
          </p:cNvPr>
          <p:cNvSpPr/>
          <p:nvPr/>
        </p:nvSpPr>
        <p:spPr>
          <a:xfrm rot="10800000">
            <a:off x="6804" y="4839530"/>
            <a:ext cx="9137196" cy="288000"/>
          </a:xfrm>
          <a:prstGeom prst="round2Same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noProof="1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DA5E02C-B188-2B87-4EBF-92ACAE632C73}"/>
              </a:ext>
            </a:extLst>
          </p:cNvPr>
          <p:cNvSpPr/>
          <p:nvPr/>
        </p:nvSpPr>
        <p:spPr>
          <a:xfrm rot="10800000">
            <a:off x="6804" y="24783"/>
            <a:ext cx="9137196" cy="288000"/>
          </a:xfrm>
          <a:prstGeom prst="round2Same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96792-3AB8-4388-B24B-E782583B9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481" r="3334" b="8519"/>
          <a:stretch/>
        </p:blipFill>
        <p:spPr>
          <a:xfrm>
            <a:off x="1468704" y="402308"/>
            <a:ext cx="7467600" cy="43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D8B0D3-85C9-55F3-5A1D-F424B57B2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4815" r="43333" b="17408"/>
          <a:stretch/>
        </p:blipFill>
        <p:spPr>
          <a:xfrm>
            <a:off x="405644" y="760846"/>
            <a:ext cx="5943600" cy="392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2248C5-D465-8058-7D88-7028D40D9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5" t="45208" r="9164" b="16273"/>
          <a:stretch/>
        </p:blipFill>
        <p:spPr>
          <a:xfrm>
            <a:off x="7873254" y="3575798"/>
            <a:ext cx="12192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4AAB5-5D95-E261-5D3C-3CC04DCB6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6" t="2592" r="34167" b="84074"/>
          <a:stretch/>
        </p:blipFill>
        <p:spPr>
          <a:xfrm>
            <a:off x="6173310" y="102436"/>
            <a:ext cx="2895600" cy="685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14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8FBF7-3F99-385D-00EB-84C229A04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2222" r="42500" b="42593"/>
          <a:stretch/>
        </p:blipFill>
        <p:spPr>
          <a:xfrm>
            <a:off x="381000" y="1110502"/>
            <a:ext cx="6432443" cy="1918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CF0D0-4522-3643-1DA5-4638A0C95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5" t="45208" r="9164" b="16273"/>
          <a:stretch/>
        </p:blipFill>
        <p:spPr>
          <a:xfrm>
            <a:off x="7873254" y="3575798"/>
            <a:ext cx="12192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B4947-7D04-7C23-2CE2-9E12B5A65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2592" r="36667" b="84074"/>
          <a:stretch/>
        </p:blipFill>
        <p:spPr>
          <a:xfrm>
            <a:off x="6629400" y="114432"/>
            <a:ext cx="2432094" cy="7060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28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14529"/>
            <a:ext cx="9137196" cy="14400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3CDA1-05DF-80AA-5032-989490EB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7" t="34074" r="5833" b="27407"/>
          <a:stretch/>
        </p:blipFill>
        <p:spPr>
          <a:xfrm>
            <a:off x="5168152" y="1885950"/>
            <a:ext cx="3938954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4AB38-46AE-9784-2B89-447778F7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6" t="26368" r="43333" b="15557"/>
          <a:stretch/>
        </p:blipFill>
        <p:spPr>
          <a:xfrm>
            <a:off x="47068" y="203938"/>
            <a:ext cx="5201870" cy="3408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E1CB5-D067-2AE1-C5AE-082C1BC9D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5" t="45208" r="9164" b="16273"/>
          <a:stretch/>
        </p:blipFill>
        <p:spPr>
          <a:xfrm>
            <a:off x="67240" y="3889066"/>
            <a:ext cx="990600" cy="1056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0FE3D-6489-8802-16B1-7077D05A1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2963" r="37500" b="83704"/>
          <a:stretch/>
        </p:blipFill>
        <p:spPr>
          <a:xfrm>
            <a:off x="6757104" y="121772"/>
            <a:ext cx="2286000" cy="685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925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534F7-BED2-E418-3DAB-CA0E1773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24814" r="45833" b="21852"/>
          <a:stretch/>
        </p:blipFill>
        <p:spPr>
          <a:xfrm>
            <a:off x="838200" y="765362"/>
            <a:ext cx="5410200" cy="3818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713ED-4846-D837-A14B-EF247247D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295" r="35833" b="84371"/>
          <a:stretch/>
        </p:blipFill>
        <p:spPr>
          <a:xfrm>
            <a:off x="6324600" y="133350"/>
            <a:ext cx="2667000" cy="685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0DF73-4754-4BD9-7F14-AFD87BFD7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5" t="45208" r="9164" b="16273"/>
          <a:stretch/>
        </p:blipFill>
        <p:spPr>
          <a:xfrm>
            <a:off x="7873254" y="3575798"/>
            <a:ext cx="121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9D252-EE38-3208-8821-D15AE5A84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6" t="2592" r="40834" b="84074"/>
          <a:stretch/>
        </p:blipFill>
        <p:spPr>
          <a:xfrm>
            <a:off x="7422403" y="132822"/>
            <a:ext cx="1600200" cy="685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76E946-FC38-0FF5-A446-4B3AE980D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2" t="25185" r="30001" b="30741"/>
          <a:stretch/>
        </p:blipFill>
        <p:spPr>
          <a:xfrm>
            <a:off x="279643" y="939492"/>
            <a:ext cx="7012961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711F4-A3A4-4E2E-688A-2311948AE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5" t="45208" r="9164" b="16273"/>
          <a:stretch/>
        </p:blipFill>
        <p:spPr>
          <a:xfrm>
            <a:off x="7873254" y="3575798"/>
            <a:ext cx="121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7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78529"/>
            <a:ext cx="9137196" cy="18000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E490C-53F9-9D50-B143-140D4ED3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9" t="26666" r="38408" b="33088"/>
          <a:stretch/>
        </p:blipFill>
        <p:spPr>
          <a:xfrm>
            <a:off x="609600" y="819150"/>
            <a:ext cx="7158593" cy="303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214373-2D9D-2391-0191-DD59F150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35" t="45208" r="9164" b="16273"/>
          <a:stretch/>
        </p:blipFill>
        <p:spPr>
          <a:xfrm>
            <a:off x="7853082" y="3595970"/>
            <a:ext cx="12192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61D7D-B18E-425A-9FE7-7D9252355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2592" r="38481" b="84074"/>
          <a:stretch/>
        </p:blipFill>
        <p:spPr>
          <a:xfrm>
            <a:off x="6851694" y="114886"/>
            <a:ext cx="2196352" cy="685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800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CF812-4B52-BBC2-4C3C-6052A4D5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9" t="2592" r="25000" b="84074"/>
          <a:stretch/>
        </p:blipFill>
        <p:spPr>
          <a:xfrm>
            <a:off x="120232" y="150636"/>
            <a:ext cx="4572000" cy="685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F87D6-A869-7BBF-A707-19168C004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32716" r="53465" b="42112"/>
          <a:stretch/>
        </p:blipFill>
        <p:spPr>
          <a:xfrm>
            <a:off x="4191000" y="1049370"/>
            <a:ext cx="504175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E1772-04D3-F426-518F-3BA67B659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63" t="33039" r="5000" b="14444"/>
          <a:stretch/>
        </p:blipFill>
        <p:spPr>
          <a:xfrm>
            <a:off x="-1672" y="1988372"/>
            <a:ext cx="4710952" cy="3110752"/>
          </a:xfrm>
          <a:prstGeom prst="rect">
            <a:avLst/>
          </a:prstGeom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80205"/>
            <a:ext cx="9137196" cy="78323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2368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86349"/>
            <a:ext cx="9137196" cy="72179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66DBB-8CC0-7945-2BE0-492503A66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91" r="25000" b="84075"/>
          <a:stretch/>
        </p:blipFill>
        <p:spPr>
          <a:xfrm>
            <a:off x="182292" y="213592"/>
            <a:ext cx="4475634" cy="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488F1-65FB-6972-B7AC-6D6C58B98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17734" r="10000" b="10001"/>
          <a:stretch/>
        </p:blipFill>
        <p:spPr>
          <a:xfrm>
            <a:off x="2268073" y="1057619"/>
            <a:ext cx="6743700" cy="40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78529"/>
            <a:ext cx="9137196" cy="18000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FE724A-1781-7B29-DAEE-526D6FCB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23040" r="5833" b="13256"/>
          <a:stretch/>
        </p:blipFill>
        <p:spPr>
          <a:xfrm>
            <a:off x="6724" y="1047751"/>
            <a:ext cx="9130552" cy="3919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0ED061-F06B-9865-CF6C-A2B0433AC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7" t="1111" r="35833" b="82963"/>
          <a:stretch/>
        </p:blipFill>
        <p:spPr>
          <a:xfrm>
            <a:off x="6521617" y="147979"/>
            <a:ext cx="2483650" cy="8090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3288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D70C8-4763-72F1-33B5-B98723BF0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23333" r="50833" b="32223"/>
          <a:stretch/>
        </p:blipFill>
        <p:spPr>
          <a:xfrm>
            <a:off x="600639" y="829842"/>
            <a:ext cx="7086600" cy="4088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A3B49-D07E-1263-6C97-C5BD9D5FD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67" t="55926" r="5833" b="15926"/>
          <a:stretch/>
        </p:blipFill>
        <p:spPr>
          <a:xfrm>
            <a:off x="7944978" y="3995279"/>
            <a:ext cx="1066800" cy="84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091EE-09E9-6ABD-0116-9CA83AC94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7" t="2592" r="36666" b="84074"/>
          <a:stretch/>
        </p:blipFill>
        <p:spPr>
          <a:xfrm>
            <a:off x="6616898" y="100602"/>
            <a:ext cx="2438400" cy="68580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B625EE-21F7-2E38-EA6E-C43FB0B42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03" t="26353" r="10000" b="27120"/>
          <a:stretch/>
        </p:blipFill>
        <p:spPr>
          <a:xfrm>
            <a:off x="4800600" y="101572"/>
            <a:ext cx="4343400" cy="3211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5 Tips Sederhana yang Dapat Meningkatkan Minat Anda Untuk Membaca Buku -  Beauty Journal">
            <a:extLst>
              <a:ext uri="{FF2B5EF4-FFF2-40B4-BE49-F238E27FC236}">
                <a16:creationId xmlns:a16="http://schemas.microsoft.com/office/drawing/2014/main" id="{E6CF1442-AA51-73DF-DC59-5238778E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68" y="3009394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7D196EC-E5F1-E170-474F-D38D8E460455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0A044-09FA-5D2C-33F9-3BCACE68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8751" r="46189" b="20070"/>
          <a:stretch/>
        </p:blipFill>
        <p:spPr>
          <a:xfrm rot="20541344">
            <a:off x="404795" y="982357"/>
            <a:ext cx="4769881" cy="3306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44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F2833-7E5D-22AE-97B5-343BB5B6C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34" t="2592" r="40834" b="84074"/>
          <a:stretch/>
        </p:blipFill>
        <p:spPr>
          <a:xfrm>
            <a:off x="7368128" y="82102"/>
            <a:ext cx="1676400" cy="685800"/>
          </a:xfrm>
          <a:prstGeom prst="rect">
            <a:avLst/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96C1A-7CCB-F5CA-74B3-BFA9DB979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4" t="24602" r="51666" b="18889"/>
          <a:stretch/>
        </p:blipFill>
        <p:spPr>
          <a:xfrm>
            <a:off x="762000" y="514350"/>
            <a:ext cx="6027576" cy="434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F9175-E6FC-96C6-827A-2434D8E41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12" t="50372" r="12255" b="14073"/>
          <a:stretch/>
        </p:blipFill>
        <p:spPr>
          <a:xfrm>
            <a:off x="7696200" y="3562350"/>
            <a:ext cx="13493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F9445-6CF4-E2E5-7BF4-4C25C6C24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00" t="45556" r="10833" b="17407"/>
          <a:stretch/>
        </p:blipFill>
        <p:spPr>
          <a:xfrm>
            <a:off x="8001000" y="3524250"/>
            <a:ext cx="10668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70CCC-83A4-883B-94FD-6CE07132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23334" r="50834" b="27777"/>
          <a:stretch/>
        </p:blipFill>
        <p:spPr>
          <a:xfrm>
            <a:off x="106770" y="821402"/>
            <a:ext cx="6822956" cy="4329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55E45-BA35-8DAB-2FC0-9B504E714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3" t="2591" r="30833" b="84075"/>
          <a:stretch/>
        </p:blipFill>
        <p:spPr>
          <a:xfrm>
            <a:off x="5568488" y="113178"/>
            <a:ext cx="3505200" cy="685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50529"/>
            <a:ext cx="9137196" cy="10800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355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57123-5B35-40FF-641E-F80EE89F3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3" t="23333" r="10833" b="11482"/>
          <a:stretch/>
        </p:blipFill>
        <p:spPr>
          <a:xfrm>
            <a:off x="10952" y="811306"/>
            <a:ext cx="9133048" cy="4275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73BD3-7526-DF33-FE82-EBA7EF203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591" r="29167" b="84075"/>
          <a:stretch/>
        </p:blipFill>
        <p:spPr>
          <a:xfrm>
            <a:off x="5311600" y="119902"/>
            <a:ext cx="3733800" cy="68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78529"/>
            <a:ext cx="9137196" cy="18000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159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1FAAD1-54DA-3DE6-07B3-6D09A8D8F26F}"/>
              </a:ext>
            </a:extLst>
          </p:cNvPr>
          <p:cNvGrpSpPr/>
          <p:nvPr/>
        </p:nvGrpSpPr>
        <p:grpSpPr>
          <a:xfrm flipH="1">
            <a:off x="6479964" y="145944"/>
            <a:ext cx="2520000" cy="616562"/>
            <a:chOff x="1287712" y="235940"/>
            <a:chExt cx="3288778" cy="616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ABDB4-B916-EC39-5917-1932CA911F21}"/>
                </a:ext>
              </a:extLst>
            </p:cNvPr>
            <p:cNvGrpSpPr/>
            <p:nvPr/>
          </p:nvGrpSpPr>
          <p:grpSpPr>
            <a:xfrm>
              <a:off x="1287712" y="235940"/>
              <a:ext cx="3288778" cy="463599"/>
              <a:chOff x="1605291" y="121608"/>
              <a:chExt cx="4099849" cy="577934"/>
            </a:xfrm>
            <a:solidFill>
              <a:srgbClr val="499172"/>
            </a:solidFill>
          </p:grpSpPr>
          <p:sp>
            <p:nvSpPr>
              <p:cNvPr id="19" name="Pentagon 36">
                <a:extLst>
                  <a:ext uri="{FF2B5EF4-FFF2-40B4-BE49-F238E27FC236}">
                    <a16:creationId xmlns:a16="http://schemas.microsoft.com/office/drawing/2014/main" id="{7D1F3C6A-8FE2-45A2-B020-545F03B22CAD}"/>
                  </a:ext>
                </a:extLst>
              </p:cNvPr>
              <p:cNvSpPr/>
              <p:nvPr/>
            </p:nvSpPr>
            <p:spPr>
              <a:xfrm>
                <a:off x="1605291" y="123478"/>
                <a:ext cx="4099849" cy="576064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+mj-lt"/>
                  <a:buAutoNum type="alphaUcPeriod" startAt="5"/>
                </a:pPr>
                <a:endParaRPr lang="en-US" sz="2400" b="1" noProof="1"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47B1F9-CCBC-3B0E-C1AA-5409D075A74B}"/>
                  </a:ext>
                </a:extLst>
              </p:cNvPr>
              <p:cNvSpPr/>
              <p:nvPr/>
            </p:nvSpPr>
            <p:spPr>
              <a:xfrm>
                <a:off x="1942546" y="121608"/>
                <a:ext cx="2190330" cy="57552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noProof="1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Referensi</a:t>
                </a:r>
                <a:endParaRPr lang="en-US" sz="2400" b="1" noProof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grpSp>
          <p:nvGrpSpPr>
            <p:cNvPr id="7" name="Google Shape;3158;p169">
              <a:extLst>
                <a:ext uri="{FF2B5EF4-FFF2-40B4-BE49-F238E27FC236}">
                  <a16:creationId xmlns:a16="http://schemas.microsoft.com/office/drawing/2014/main" id="{E893DDF7-3114-A6CA-BE0B-7E625B4D4A4D}"/>
                </a:ext>
              </a:extLst>
            </p:cNvPr>
            <p:cNvGrpSpPr/>
            <p:nvPr/>
          </p:nvGrpSpPr>
          <p:grpSpPr>
            <a:xfrm>
              <a:off x="3642423" y="787799"/>
              <a:ext cx="748812" cy="64703"/>
              <a:chOff x="2719543" y="1810250"/>
              <a:chExt cx="540225" cy="34025"/>
            </a:xfrm>
          </p:grpSpPr>
          <p:sp>
            <p:nvSpPr>
              <p:cNvPr id="8" name="Google Shape;3159;p169">
                <a:extLst>
                  <a:ext uri="{FF2B5EF4-FFF2-40B4-BE49-F238E27FC236}">
                    <a16:creationId xmlns:a16="http://schemas.microsoft.com/office/drawing/2014/main" id="{6D7EBCC9-F1B0-8D24-6B81-EBFD525CA87B}"/>
                  </a:ext>
                </a:extLst>
              </p:cNvPr>
              <p:cNvSpPr/>
              <p:nvPr/>
            </p:nvSpPr>
            <p:spPr>
              <a:xfrm>
                <a:off x="3220243" y="1810250"/>
                <a:ext cx="395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361" extrusionOk="0">
                    <a:moveTo>
                      <a:pt x="903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4" y="1299"/>
                      <a:pt x="732" y="1360"/>
                      <a:pt x="898" y="1360"/>
                    </a:cubicBezTo>
                    <a:cubicBezTo>
                      <a:pt x="1246" y="1360"/>
                      <a:pt x="1580" y="1089"/>
                      <a:pt x="1580" y="678"/>
                    </a:cubicBezTo>
                    <a:cubicBezTo>
                      <a:pt x="1580" y="303"/>
                      <a:pt x="1278" y="0"/>
                      <a:pt x="9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9" name="Google Shape;3160;p169">
                <a:extLst>
                  <a:ext uri="{FF2B5EF4-FFF2-40B4-BE49-F238E27FC236}">
                    <a16:creationId xmlns:a16="http://schemas.microsoft.com/office/drawing/2014/main" id="{E36A33C7-FF30-BD9F-B783-168633A811DB}"/>
                  </a:ext>
                </a:extLst>
              </p:cNvPr>
              <p:cNvSpPr/>
              <p:nvPr/>
            </p:nvSpPr>
            <p:spPr>
              <a:xfrm>
                <a:off x="3164543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84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0" name="Google Shape;3161;p169">
                <a:extLst>
                  <a:ext uri="{FF2B5EF4-FFF2-40B4-BE49-F238E27FC236}">
                    <a16:creationId xmlns:a16="http://schemas.microsoft.com/office/drawing/2014/main" id="{096A4589-CF61-55EE-82D8-A0EBAC7C6FEE}"/>
                  </a:ext>
                </a:extLst>
              </p:cNvPr>
              <p:cNvSpPr/>
              <p:nvPr/>
            </p:nvSpPr>
            <p:spPr>
              <a:xfrm>
                <a:off x="3108816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33" y="1161"/>
                    </a:cubicBezTo>
                    <a:cubicBezTo>
                      <a:pt x="571" y="1299"/>
                      <a:pt x="739" y="1360"/>
                      <a:pt x="905" y="1360"/>
                    </a:cubicBezTo>
                    <a:cubicBezTo>
                      <a:pt x="1253" y="1360"/>
                      <a:pt x="1587" y="1089"/>
                      <a:pt x="1587" y="678"/>
                    </a:cubicBezTo>
                    <a:cubicBezTo>
                      <a:pt x="1587" y="303"/>
                      <a:pt x="1285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1" name="Google Shape;3162;p169">
                <a:extLst>
                  <a:ext uri="{FF2B5EF4-FFF2-40B4-BE49-F238E27FC236}">
                    <a16:creationId xmlns:a16="http://schemas.microsoft.com/office/drawing/2014/main" id="{1C7AE36C-C7CE-689A-CB4A-658762393B9E}"/>
                  </a:ext>
                </a:extLst>
              </p:cNvPr>
              <p:cNvSpPr/>
              <p:nvPr/>
            </p:nvSpPr>
            <p:spPr>
              <a:xfrm>
                <a:off x="3053293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2" name="Google Shape;3163;p169">
                <a:extLst>
                  <a:ext uri="{FF2B5EF4-FFF2-40B4-BE49-F238E27FC236}">
                    <a16:creationId xmlns:a16="http://schemas.microsoft.com/office/drawing/2014/main" id="{89A7E454-8299-52CE-942D-65E68F6E6706}"/>
                  </a:ext>
                </a:extLst>
              </p:cNvPr>
              <p:cNvSpPr/>
              <p:nvPr/>
            </p:nvSpPr>
            <p:spPr>
              <a:xfrm>
                <a:off x="2997568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6" y="1299"/>
                      <a:pt x="736" y="1360"/>
                      <a:pt x="903" y="1360"/>
                    </a:cubicBezTo>
                    <a:cubicBezTo>
                      <a:pt x="1253" y="1360"/>
                      <a:pt x="1587" y="1089"/>
                      <a:pt x="1587" y="678"/>
                    </a:cubicBezTo>
                    <a:cubicBezTo>
                      <a:pt x="1587" y="310"/>
                      <a:pt x="1284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3" name="Google Shape;3164;p169">
                <a:extLst>
                  <a:ext uri="{FF2B5EF4-FFF2-40B4-BE49-F238E27FC236}">
                    <a16:creationId xmlns:a16="http://schemas.microsoft.com/office/drawing/2014/main" id="{E940CB35-EB38-BA83-D861-33B9C1DA7F79}"/>
                  </a:ext>
                </a:extLst>
              </p:cNvPr>
              <p:cNvSpPr/>
              <p:nvPr/>
            </p:nvSpPr>
            <p:spPr>
              <a:xfrm>
                <a:off x="2942041" y="1810250"/>
                <a:ext cx="395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61" extrusionOk="0">
                    <a:moveTo>
                      <a:pt x="902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7" y="1360"/>
                    </a:cubicBezTo>
                    <a:cubicBezTo>
                      <a:pt x="1245" y="1360"/>
                      <a:pt x="1580" y="1089"/>
                      <a:pt x="1580" y="678"/>
                    </a:cubicBezTo>
                    <a:cubicBezTo>
                      <a:pt x="1580" y="310"/>
                      <a:pt x="1277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4" name="Google Shape;3165;p169">
                <a:extLst>
                  <a:ext uri="{FF2B5EF4-FFF2-40B4-BE49-F238E27FC236}">
                    <a16:creationId xmlns:a16="http://schemas.microsoft.com/office/drawing/2014/main" id="{252D8DCB-D576-F620-83F7-965BDB5A156A}"/>
                  </a:ext>
                </a:extLst>
              </p:cNvPr>
              <p:cNvSpPr/>
              <p:nvPr/>
            </p:nvSpPr>
            <p:spPr>
              <a:xfrm>
                <a:off x="2886316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50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6" name="Google Shape;3166;p169">
                <a:extLst>
                  <a:ext uri="{FF2B5EF4-FFF2-40B4-BE49-F238E27FC236}">
                    <a16:creationId xmlns:a16="http://schemas.microsoft.com/office/drawing/2014/main" id="{495F32C8-AE95-4609-A98A-246A3713CE84}"/>
                  </a:ext>
                </a:extLst>
              </p:cNvPr>
              <p:cNvSpPr/>
              <p:nvPr/>
            </p:nvSpPr>
            <p:spPr>
              <a:xfrm>
                <a:off x="2830591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10" y="0"/>
                    </a:moveTo>
                    <a:cubicBezTo>
                      <a:pt x="304" y="0"/>
                      <a:pt x="1" y="736"/>
                      <a:pt x="434" y="1161"/>
                    </a:cubicBezTo>
                    <a:cubicBezTo>
                      <a:pt x="571" y="1299"/>
                      <a:pt x="740" y="1360"/>
                      <a:pt x="905" y="1360"/>
                    </a:cubicBezTo>
                    <a:cubicBezTo>
                      <a:pt x="1253" y="1360"/>
                      <a:pt x="1588" y="1089"/>
                      <a:pt x="1588" y="678"/>
                    </a:cubicBezTo>
                    <a:cubicBezTo>
                      <a:pt x="1588" y="303"/>
                      <a:pt x="1285" y="0"/>
                      <a:pt x="91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7" name="Google Shape;3167;p169">
                <a:extLst>
                  <a:ext uri="{FF2B5EF4-FFF2-40B4-BE49-F238E27FC236}">
                    <a16:creationId xmlns:a16="http://schemas.microsoft.com/office/drawing/2014/main" id="{AE0A3CB6-75C7-CFC2-92B2-BBDCD656D8A7}"/>
                  </a:ext>
                </a:extLst>
              </p:cNvPr>
              <p:cNvSpPr/>
              <p:nvPr/>
            </p:nvSpPr>
            <p:spPr>
              <a:xfrm>
                <a:off x="2775068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1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50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8" name="Google Shape;3168;p169">
                <a:extLst>
                  <a:ext uri="{FF2B5EF4-FFF2-40B4-BE49-F238E27FC236}">
                    <a16:creationId xmlns:a16="http://schemas.microsoft.com/office/drawing/2014/main" id="{BF9151CD-2DFB-F700-F7F4-AAFBAE0D6929}"/>
                  </a:ext>
                </a:extLst>
              </p:cNvPr>
              <p:cNvSpPr/>
              <p:nvPr/>
            </p:nvSpPr>
            <p:spPr>
              <a:xfrm>
                <a:off x="2719543" y="1810250"/>
                <a:ext cx="3967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</p:grpSp>
      </p:grpSp>
      <p:pic>
        <p:nvPicPr>
          <p:cNvPr id="22" name="Picture 2" descr="Halaman Unduh untuk file Thank You Logo Images yang ke 5">
            <a:extLst>
              <a:ext uri="{FF2B5EF4-FFF2-40B4-BE49-F238E27FC236}">
                <a16:creationId xmlns:a16="http://schemas.microsoft.com/office/drawing/2014/main" id="{B70C0FE0-A3A4-6210-19B1-61591CE1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9368" r="10777" b="17642"/>
          <a:stretch/>
        </p:blipFill>
        <p:spPr bwMode="auto">
          <a:xfrm rot="1315297">
            <a:off x="7570267" y="3503010"/>
            <a:ext cx="1219200" cy="11409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tail Rak Buku Kekinian Koleksi Nomer 14">
            <a:extLst>
              <a:ext uri="{FF2B5EF4-FFF2-40B4-BE49-F238E27FC236}">
                <a16:creationId xmlns:a16="http://schemas.microsoft.com/office/drawing/2014/main" id="{80B8AB96-F0E2-277F-CADD-22F5E1B80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143" b="5233"/>
          <a:stretch/>
        </p:blipFill>
        <p:spPr bwMode="auto">
          <a:xfrm>
            <a:off x="1026456" y="1130603"/>
            <a:ext cx="2235572" cy="29252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4FD0E-F2E6-5171-E2A2-95CE6723CF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7" t="29259" r="40000" b="38149"/>
          <a:stretch/>
        </p:blipFill>
        <p:spPr>
          <a:xfrm>
            <a:off x="3520333" y="762506"/>
            <a:ext cx="5616943" cy="19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63EC7-D440-EBBC-1EC1-7B4D6E2E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32" t="24814" r="45001" b="30742"/>
          <a:stretch>
            <a:fillRect/>
          </a:stretch>
        </p:blipFill>
        <p:spPr>
          <a:xfrm>
            <a:off x="282315" y="931264"/>
            <a:ext cx="6978720" cy="3950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9CD5E9-ED09-C780-C18D-1DC3F5FF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65" r="30001" b="81111"/>
          <a:stretch>
            <a:fillRect/>
          </a:stretch>
        </p:blipFill>
        <p:spPr>
          <a:xfrm>
            <a:off x="5150370" y="12180"/>
            <a:ext cx="3962400" cy="97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2E7F8E-2D14-1E79-8311-73A3011573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835" t="52963" r="7498" b="8519"/>
          <a:stretch>
            <a:fillRect/>
          </a:stretch>
        </p:blipFill>
        <p:spPr>
          <a:xfrm>
            <a:off x="8068154" y="3822083"/>
            <a:ext cx="1013085" cy="10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7EA68-BBEE-8C0E-CAFF-3A2ABD42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00" t="1111" r="32500" b="81111"/>
          <a:stretch>
            <a:fillRect/>
          </a:stretch>
        </p:blipFill>
        <p:spPr>
          <a:xfrm>
            <a:off x="5911311" y="32613"/>
            <a:ext cx="3200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0BEF01-2C18-7581-F712-A4670CA9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59" t="31131" r="50428" b="20229"/>
          <a:stretch>
            <a:fillRect/>
          </a:stretch>
        </p:blipFill>
        <p:spPr>
          <a:xfrm>
            <a:off x="6459" y="461195"/>
            <a:ext cx="5410200" cy="3635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AAE26-5E68-D1DA-F370-5B95A804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13" t="25020" r="5000" b="17407"/>
          <a:stretch>
            <a:fillRect/>
          </a:stretch>
        </p:blipFill>
        <p:spPr>
          <a:xfrm>
            <a:off x="5137879" y="1502193"/>
            <a:ext cx="4038600" cy="31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E71B3-7DA7-AE1E-0C5F-F0FD0F33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00" r="31667" b="82593"/>
          <a:stretch>
            <a:fillRect/>
          </a:stretch>
        </p:blipFill>
        <p:spPr>
          <a:xfrm>
            <a:off x="5894879" y="0"/>
            <a:ext cx="3276600" cy="895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67292-3B8A-66CD-1B86-BB2920CD36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33" t="27778" r="12500" b="18889"/>
          <a:stretch>
            <a:fillRect/>
          </a:stretch>
        </p:blipFill>
        <p:spPr>
          <a:xfrm>
            <a:off x="66209" y="1300084"/>
            <a:ext cx="884766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AA101-7025-ABAC-B5C5-A685BD77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66" t="20371" r="6666" b="14444"/>
          <a:stretch>
            <a:fillRect/>
          </a:stretch>
        </p:blipFill>
        <p:spPr>
          <a:xfrm>
            <a:off x="44640" y="958755"/>
            <a:ext cx="8832396" cy="37367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6E2E6A-9F97-B1DE-C488-F45AAF8A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00" r="31667" b="82593"/>
          <a:stretch>
            <a:fillRect/>
          </a:stretch>
        </p:blipFill>
        <p:spPr>
          <a:xfrm>
            <a:off x="5864898" y="0"/>
            <a:ext cx="32766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2C4D2-8C56-6969-E7F2-261F474B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00" t="2592" r="34167" b="82593"/>
          <a:stretch>
            <a:fillRect/>
          </a:stretch>
        </p:blipFill>
        <p:spPr>
          <a:xfrm>
            <a:off x="6293246" y="31574"/>
            <a:ext cx="28194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13154-C71B-C359-9733-B38B57C61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67" t="34013" r="7500" b="12654"/>
          <a:stretch>
            <a:fillRect/>
          </a:stretch>
        </p:blipFill>
        <p:spPr>
          <a:xfrm>
            <a:off x="98245" y="1114490"/>
            <a:ext cx="897466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015D2-0C70-655F-9F73-5643D3C7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7" r="30833" b="81111"/>
          <a:stretch>
            <a:fillRect/>
          </a:stretch>
        </p:blipFill>
        <p:spPr>
          <a:xfrm>
            <a:off x="6247872" y="0"/>
            <a:ext cx="2901902" cy="822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6D50BA-3316-9797-4052-6EDF0524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67" t="21852" r="45833" b="33704"/>
          <a:stretch>
            <a:fillRect/>
          </a:stretch>
        </p:blipFill>
        <p:spPr>
          <a:xfrm>
            <a:off x="228600" y="742951"/>
            <a:ext cx="6858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81DF1-0453-4B07-A3B8-9E7D81EB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000" t="55926" r="10833" b="16502"/>
          <a:stretch>
            <a:fillRect/>
          </a:stretch>
        </p:blipFill>
        <p:spPr>
          <a:xfrm>
            <a:off x="6400800" y="2753232"/>
            <a:ext cx="838200" cy="6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E8222-EEE4-834B-8B4A-70F5CAD5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98" t="2592" r="26068" b="82593"/>
          <a:stretch>
            <a:fillRect/>
          </a:stretch>
        </p:blipFill>
        <p:spPr>
          <a:xfrm>
            <a:off x="4701797" y="26148"/>
            <a:ext cx="4419600" cy="76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B0310D-A182-9FD1-BE1F-F149BB60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66" t="29259" r="15833" b="29260"/>
          <a:stretch>
            <a:fillRect/>
          </a:stretch>
        </p:blipFill>
        <p:spPr>
          <a:xfrm>
            <a:off x="152400" y="1205928"/>
            <a:ext cx="8001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15692</TotalTime>
  <Words>24</Words>
  <Application>Microsoft Office PowerPoint</Application>
  <PresentationFormat>On-screen Show (16:9)</PresentationFormat>
  <Paragraphs>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Aulia Dwiningtyas Putri</dc:creator>
  <cp:lastModifiedBy>Suhendra</cp:lastModifiedBy>
  <cp:revision>213</cp:revision>
  <dcterms:created xsi:type="dcterms:W3CDTF">2022-01-17T01:37:52Z</dcterms:created>
  <dcterms:modified xsi:type="dcterms:W3CDTF">2025-10-03T00:18:26Z</dcterms:modified>
</cp:coreProperties>
</file>